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D57"/>
    <a:srgbClr val="06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6FB35-FC9D-4914-864C-999FB10374E5}" v="361" dt="2024-08-27T22:43:57.881"/>
    <p1510:client id="{82F540A0-86A7-4CDB-8DF4-9C45D1D99BFD}" v="5" dt="2024-08-27T22:54:12.585"/>
    <p1510:client id="{ABC63113-C9A5-4C68-B2B7-0C9481C65BCA}" v="42" dt="2024-08-28T16:11:45.181"/>
    <p1510:client id="{EA25D742-7D78-4E0E-B6BE-17F23A357BAF}" v="3" dt="2024-08-27T21:59:34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1324" y="-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re Gonzalez Santisteban" userId="8a15b190-c5a0-4390-9e94-c22be2180373" providerId="ADAL" clId="{EA25D742-7D78-4E0E-B6BE-17F23A357BAF}"/>
    <pc:docChg chg="modSld">
      <pc:chgData name="Leire Gonzalez Santisteban" userId="8a15b190-c5a0-4390-9e94-c22be2180373" providerId="ADAL" clId="{EA25D742-7D78-4E0E-B6BE-17F23A357BAF}" dt="2024-08-27T22:00:42.387" v="47" actId="404"/>
      <pc:docMkLst>
        <pc:docMk/>
      </pc:docMkLst>
      <pc:sldChg chg="modSp mod">
        <pc:chgData name="Leire Gonzalez Santisteban" userId="8a15b190-c5a0-4390-9e94-c22be2180373" providerId="ADAL" clId="{EA25D742-7D78-4E0E-B6BE-17F23A357BAF}" dt="2024-08-27T22:00:42.387" v="47" actId="404"/>
        <pc:sldMkLst>
          <pc:docMk/>
          <pc:sldMk cId="3442814906" sldId="256"/>
        </pc:sldMkLst>
        <pc:spChg chg="mod">
          <ac:chgData name="Leire Gonzalez Santisteban" userId="8a15b190-c5a0-4390-9e94-c22be2180373" providerId="ADAL" clId="{EA25D742-7D78-4E0E-B6BE-17F23A357BAF}" dt="2024-08-27T22:00:42.387" v="47" actId="404"/>
          <ac:spMkLst>
            <pc:docMk/>
            <pc:sldMk cId="3442814906" sldId="256"/>
            <ac:spMk id="3" creationId="{19A9ACE0-312B-9E32-F076-8D9291EB6FFC}"/>
          </ac:spMkLst>
        </pc:spChg>
        <pc:graphicFrameChg chg="modGraphic">
          <ac:chgData name="Leire Gonzalez Santisteban" userId="8a15b190-c5a0-4390-9e94-c22be2180373" providerId="ADAL" clId="{EA25D742-7D78-4E0E-B6BE-17F23A357BAF}" dt="2024-08-27T21:57:48.394" v="1" actId="20577"/>
          <ac:graphicFrameMkLst>
            <pc:docMk/>
            <pc:sldMk cId="3442814906" sldId="256"/>
            <ac:graphicFrameMk id="7" creationId="{2325DF5F-2A10-594C-B33F-6D161EAEAA04}"/>
          </ac:graphicFrameMkLst>
        </pc:graphicFrameChg>
      </pc:sldChg>
      <pc:sldChg chg="modSp mod">
        <pc:chgData name="Leire Gonzalez Santisteban" userId="8a15b190-c5a0-4390-9e94-c22be2180373" providerId="ADAL" clId="{EA25D742-7D78-4E0E-B6BE-17F23A357BAF}" dt="2024-08-27T21:57:58.924" v="3" actId="20577"/>
        <pc:sldMkLst>
          <pc:docMk/>
          <pc:sldMk cId="1258879720" sldId="257"/>
        </pc:sldMkLst>
        <pc:graphicFrameChg chg="modGraphic">
          <ac:chgData name="Leire Gonzalez Santisteban" userId="8a15b190-c5a0-4390-9e94-c22be2180373" providerId="ADAL" clId="{EA25D742-7D78-4E0E-B6BE-17F23A357BAF}" dt="2024-08-27T21:57:58.924" v="3" actId="20577"/>
          <ac:graphicFrameMkLst>
            <pc:docMk/>
            <pc:sldMk cId="1258879720" sldId="257"/>
            <ac:graphicFrameMk id="7" creationId="{2325DF5F-2A10-594C-B33F-6D161EAEAA04}"/>
          </ac:graphicFrameMkLst>
        </pc:graphicFrameChg>
      </pc:sldChg>
      <pc:sldChg chg="modSp mod">
        <pc:chgData name="Leire Gonzalez Santisteban" userId="8a15b190-c5a0-4390-9e94-c22be2180373" providerId="ADAL" clId="{EA25D742-7D78-4E0E-B6BE-17F23A357BAF}" dt="2024-08-27T22:00:20.395" v="37" actId="2165"/>
        <pc:sldMkLst>
          <pc:docMk/>
          <pc:sldMk cId="601140421" sldId="258"/>
        </pc:sldMkLst>
        <pc:graphicFrameChg chg="mod modGraphic">
          <ac:chgData name="Leire Gonzalez Santisteban" userId="8a15b190-c5a0-4390-9e94-c22be2180373" providerId="ADAL" clId="{EA25D742-7D78-4E0E-B6BE-17F23A357BAF}" dt="2024-08-27T22:00:20.395" v="37" actId="2165"/>
          <ac:graphicFrameMkLst>
            <pc:docMk/>
            <pc:sldMk cId="601140421" sldId="258"/>
            <ac:graphicFrameMk id="7" creationId="{2325DF5F-2A10-594C-B33F-6D161EAEAA04}"/>
          </ac:graphicFrameMkLst>
        </pc:graphicFrameChg>
      </pc:sldChg>
    </pc:docChg>
  </pc:docChgLst>
  <pc:docChgLst>
    <pc:chgData name="Ilan Green Vidargas" userId="61e85239-4202-4855-bfaf-7accb27f88f3" providerId="ADAL" clId="{65FB7DFD-1491-4792-8E8D-63EFC4159C0A}"/>
    <pc:docChg chg="undo custSel modSld">
      <pc:chgData name="Ilan Green Vidargas" userId="61e85239-4202-4855-bfaf-7accb27f88f3" providerId="ADAL" clId="{65FB7DFD-1491-4792-8E8D-63EFC4159C0A}" dt="2023-07-13T19:20:37.210" v="1204" actId="20577"/>
      <pc:docMkLst>
        <pc:docMk/>
      </pc:docMkLst>
      <pc:sldChg chg="modSp mod">
        <pc:chgData name="Ilan Green Vidargas" userId="61e85239-4202-4855-bfaf-7accb27f88f3" providerId="ADAL" clId="{65FB7DFD-1491-4792-8E8D-63EFC4159C0A}" dt="2023-07-13T19:20:14.542" v="1201"/>
        <pc:sldMkLst>
          <pc:docMk/>
          <pc:sldMk cId="3442814906" sldId="256"/>
        </pc:sldMkLst>
        <pc:spChg chg="mod">
          <ac:chgData name="Ilan Green Vidargas" userId="61e85239-4202-4855-bfaf-7accb27f88f3" providerId="ADAL" clId="{65FB7DFD-1491-4792-8E8D-63EFC4159C0A}" dt="2023-07-13T18:25:35.874" v="3" actId="20577"/>
          <ac:spMkLst>
            <pc:docMk/>
            <pc:sldMk cId="3442814906" sldId="256"/>
            <ac:spMk id="3" creationId="{19A9ACE0-312B-9E32-F076-8D9291EB6FFC}"/>
          </ac:spMkLst>
        </pc:spChg>
        <pc:graphicFrameChg chg="mod modGraphic">
          <ac:chgData name="Ilan Green Vidargas" userId="61e85239-4202-4855-bfaf-7accb27f88f3" providerId="ADAL" clId="{65FB7DFD-1491-4792-8E8D-63EFC4159C0A}" dt="2023-07-13T19:20:14.542" v="1201"/>
          <ac:graphicFrameMkLst>
            <pc:docMk/>
            <pc:sldMk cId="3442814906" sldId="256"/>
            <ac:graphicFrameMk id="7" creationId="{2325DF5F-2A10-594C-B33F-6D161EAEAA04}"/>
          </ac:graphicFrameMkLst>
        </pc:graphicFrameChg>
      </pc:sldChg>
      <pc:sldChg chg="modSp mod">
        <pc:chgData name="Ilan Green Vidargas" userId="61e85239-4202-4855-bfaf-7accb27f88f3" providerId="ADAL" clId="{65FB7DFD-1491-4792-8E8D-63EFC4159C0A}" dt="2023-07-13T19:20:37.210" v="1204" actId="20577"/>
        <pc:sldMkLst>
          <pc:docMk/>
          <pc:sldMk cId="1258879720" sldId="257"/>
        </pc:sldMkLst>
        <pc:graphicFrameChg chg="mod modGraphic">
          <ac:chgData name="Ilan Green Vidargas" userId="61e85239-4202-4855-bfaf-7accb27f88f3" providerId="ADAL" clId="{65FB7DFD-1491-4792-8E8D-63EFC4159C0A}" dt="2023-07-13T19:20:37.210" v="1204" actId="20577"/>
          <ac:graphicFrameMkLst>
            <pc:docMk/>
            <pc:sldMk cId="1258879720" sldId="257"/>
            <ac:graphicFrameMk id="7" creationId="{2325DF5F-2A10-594C-B33F-6D161EAEAA04}"/>
          </ac:graphicFrameMkLst>
        </pc:graphicFrameChg>
      </pc:sldChg>
      <pc:sldChg chg="modSp mod">
        <pc:chgData name="Ilan Green Vidargas" userId="61e85239-4202-4855-bfaf-7accb27f88f3" providerId="ADAL" clId="{65FB7DFD-1491-4792-8E8D-63EFC4159C0A}" dt="2023-07-13T19:20:14.542" v="1201"/>
        <pc:sldMkLst>
          <pc:docMk/>
          <pc:sldMk cId="601140421" sldId="258"/>
        </pc:sldMkLst>
        <pc:graphicFrameChg chg="mod modGraphic">
          <ac:chgData name="Ilan Green Vidargas" userId="61e85239-4202-4855-bfaf-7accb27f88f3" providerId="ADAL" clId="{65FB7DFD-1491-4792-8E8D-63EFC4159C0A}" dt="2023-07-13T19:20:14.542" v="1201"/>
          <ac:graphicFrameMkLst>
            <pc:docMk/>
            <pc:sldMk cId="601140421" sldId="258"/>
            <ac:graphicFrameMk id="7" creationId="{2325DF5F-2A10-594C-B33F-6D161EAEAA04}"/>
          </ac:graphicFrameMkLst>
        </pc:graphicFrameChg>
      </pc:sldChg>
    </pc:docChg>
  </pc:docChgLst>
  <pc:docChgLst>
    <pc:chgData name="Leire Gonzalez Santisteban" userId="8a15b190-c5a0-4390-9e94-c22be2180373" providerId="ADAL" clId="{ABC63113-C9A5-4C68-B2B7-0C9481C65BCA}"/>
    <pc:docChg chg="custSel delSld modSld">
      <pc:chgData name="Leire Gonzalez Santisteban" userId="8a15b190-c5a0-4390-9e94-c22be2180373" providerId="ADAL" clId="{ABC63113-C9A5-4C68-B2B7-0C9481C65BCA}" dt="2024-08-28T16:11:45.181" v="181"/>
      <pc:docMkLst>
        <pc:docMk/>
      </pc:docMkLst>
      <pc:sldChg chg="addSp modSp mod">
        <pc:chgData name="Leire Gonzalez Santisteban" userId="8a15b190-c5a0-4390-9e94-c22be2180373" providerId="ADAL" clId="{ABC63113-C9A5-4C68-B2B7-0C9481C65BCA}" dt="2024-08-28T16:11:09.149" v="179" actId="20577"/>
        <pc:sldMkLst>
          <pc:docMk/>
          <pc:sldMk cId="3442814906" sldId="256"/>
        </pc:sldMkLst>
        <pc:spChg chg="add mod">
          <ac:chgData name="Leire Gonzalez Santisteban" userId="8a15b190-c5a0-4390-9e94-c22be2180373" providerId="ADAL" clId="{ABC63113-C9A5-4C68-B2B7-0C9481C65BCA}" dt="2024-08-27T23:02:39.286" v="109" actId="1076"/>
          <ac:spMkLst>
            <pc:docMk/>
            <pc:sldMk cId="3442814906" sldId="256"/>
            <ac:spMk id="5" creationId="{D44B6E81-6039-E53F-8B19-3C5573DD1DE9}"/>
          </ac:spMkLst>
        </pc:spChg>
        <pc:graphicFrameChg chg="add mod modGraphic">
          <ac:chgData name="Leire Gonzalez Santisteban" userId="8a15b190-c5a0-4390-9e94-c22be2180373" providerId="ADAL" clId="{ABC63113-C9A5-4C68-B2B7-0C9481C65BCA}" dt="2024-08-28T16:11:09.149" v="179" actId="20577"/>
          <ac:graphicFrameMkLst>
            <pc:docMk/>
            <pc:sldMk cId="3442814906" sldId="256"/>
            <ac:graphicFrameMk id="6" creationId="{EBA6EC6A-07EC-15E5-3C2F-8E6CB7996DD7}"/>
          </ac:graphicFrameMkLst>
        </pc:graphicFrameChg>
        <pc:graphicFrameChg chg="mod modGraphic">
          <ac:chgData name="Leire Gonzalez Santisteban" userId="8a15b190-c5a0-4390-9e94-c22be2180373" providerId="ADAL" clId="{ABC63113-C9A5-4C68-B2B7-0C9481C65BCA}" dt="2024-08-28T16:10:57.783" v="177"/>
          <ac:graphicFrameMkLst>
            <pc:docMk/>
            <pc:sldMk cId="3442814906" sldId="256"/>
            <ac:graphicFrameMk id="7" creationId="{2325DF5F-2A10-594C-B33F-6D161EAEAA04}"/>
          </ac:graphicFrameMkLst>
        </pc:graphicFrameChg>
      </pc:sldChg>
      <pc:sldChg chg="delSp modSp mod">
        <pc:chgData name="Leire Gonzalez Santisteban" userId="8a15b190-c5a0-4390-9e94-c22be2180373" providerId="ADAL" clId="{ABC63113-C9A5-4C68-B2B7-0C9481C65BCA}" dt="2024-08-28T16:11:45.181" v="181"/>
        <pc:sldMkLst>
          <pc:docMk/>
          <pc:sldMk cId="1258879720" sldId="257"/>
        </pc:sldMkLst>
        <pc:spChg chg="del">
          <ac:chgData name="Leire Gonzalez Santisteban" userId="8a15b190-c5a0-4390-9e94-c22be2180373" providerId="ADAL" clId="{ABC63113-C9A5-4C68-B2B7-0C9481C65BCA}" dt="2024-08-27T22:59:02.207" v="67" actId="478"/>
          <ac:spMkLst>
            <pc:docMk/>
            <pc:sldMk cId="1258879720" sldId="257"/>
            <ac:spMk id="2" creationId="{A1673964-EBF9-2FED-33D4-F2810EF47B2B}"/>
          </ac:spMkLst>
        </pc:spChg>
        <pc:graphicFrameChg chg="del">
          <ac:chgData name="Leire Gonzalez Santisteban" userId="8a15b190-c5a0-4390-9e94-c22be2180373" providerId="ADAL" clId="{ABC63113-C9A5-4C68-B2B7-0C9481C65BCA}" dt="2024-08-27T22:59:04.061" v="68" actId="478"/>
          <ac:graphicFrameMkLst>
            <pc:docMk/>
            <pc:sldMk cId="1258879720" sldId="257"/>
            <ac:graphicFrameMk id="3" creationId="{8819016D-2C72-7348-C243-47F00A0953A5}"/>
          </ac:graphicFrameMkLst>
        </pc:graphicFrameChg>
        <pc:graphicFrameChg chg="mod modGraphic">
          <ac:chgData name="Leire Gonzalez Santisteban" userId="8a15b190-c5a0-4390-9e94-c22be2180373" providerId="ADAL" clId="{ABC63113-C9A5-4C68-B2B7-0C9481C65BCA}" dt="2024-08-28T16:11:45.181" v="181"/>
          <ac:graphicFrameMkLst>
            <pc:docMk/>
            <pc:sldMk cId="1258879720" sldId="257"/>
            <ac:graphicFrameMk id="7" creationId="{2325DF5F-2A10-594C-B33F-6D161EAEAA04}"/>
          </ac:graphicFrameMkLst>
        </pc:graphicFrameChg>
      </pc:sldChg>
      <pc:sldChg chg="del">
        <pc:chgData name="Leire Gonzalez Santisteban" userId="8a15b190-c5a0-4390-9e94-c22be2180373" providerId="ADAL" clId="{ABC63113-C9A5-4C68-B2B7-0C9481C65BCA}" dt="2024-08-27T23:02:31.787" v="107" actId="2696"/>
        <pc:sldMkLst>
          <pc:docMk/>
          <pc:sldMk cId="601140421" sldId="258"/>
        </pc:sldMkLst>
      </pc:sldChg>
      <pc:sldChg chg="del">
        <pc:chgData name="Leire Gonzalez Santisteban" userId="8a15b190-c5a0-4390-9e94-c22be2180373" providerId="ADAL" clId="{ABC63113-C9A5-4C68-B2B7-0C9481C65BCA}" dt="2024-08-27T23:02:33.663" v="108" actId="2696"/>
        <pc:sldMkLst>
          <pc:docMk/>
          <pc:sldMk cId="1829220624" sldId="259"/>
        </pc:sldMkLst>
      </pc:sldChg>
    </pc:docChg>
  </pc:docChgLst>
  <pc:docChgLst>
    <pc:chgData name="Leire Gonzalez Santisteban" userId="8a15b190-c5a0-4390-9e94-c22be2180373" providerId="ADAL" clId="{0896FB35-FC9D-4914-864C-999FB10374E5}"/>
    <pc:docChg chg="custSel addSld modSld">
      <pc:chgData name="Leire Gonzalez Santisteban" userId="8a15b190-c5a0-4390-9e94-c22be2180373" providerId="ADAL" clId="{0896FB35-FC9D-4914-864C-999FB10374E5}" dt="2024-08-27T22:43:57.881" v="360" actId="20577"/>
      <pc:docMkLst>
        <pc:docMk/>
      </pc:docMkLst>
      <pc:sldChg chg="addSp modSp mod">
        <pc:chgData name="Leire Gonzalez Santisteban" userId="8a15b190-c5a0-4390-9e94-c22be2180373" providerId="ADAL" clId="{0896FB35-FC9D-4914-864C-999FB10374E5}" dt="2024-08-27T22:42:56.281" v="357"/>
        <pc:sldMkLst>
          <pc:docMk/>
          <pc:sldMk cId="3442814906" sldId="256"/>
        </pc:sldMkLst>
        <pc:spChg chg="add mod">
          <ac:chgData name="Leire Gonzalez Santisteban" userId="8a15b190-c5a0-4390-9e94-c22be2180373" providerId="ADAL" clId="{0896FB35-FC9D-4914-864C-999FB10374E5}" dt="2024-08-27T22:28:39.432" v="71" actId="1076"/>
          <ac:spMkLst>
            <pc:docMk/>
            <pc:sldMk cId="3442814906" sldId="256"/>
            <ac:spMk id="2" creationId="{CCAB78B8-4CDA-DA06-9B7B-2B76286F786F}"/>
          </ac:spMkLst>
        </pc:spChg>
        <pc:graphicFrameChg chg="mod modGraphic">
          <ac:chgData name="Leire Gonzalez Santisteban" userId="8a15b190-c5a0-4390-9e94-c22be2180373" providerId="ADAL" clId="{0896FB35-FC9D-4914-864C-999FB10374E5}" dt="2024-08-27T22:42:56.281" v="357"/>
          <ac:graphicFrameMkLst>
            <pc:docMk/>
            <pc:sldMk cId="3442814906" sldId="256"/>
            <ac:graphicFrameMk id="7" creationId="{2325DF5F-2A10-594C-B33F-6D161EAEAA04}"/>
          </ac:graphicFrameMkLst>
        </pc:graphicFrameChg>
        <pc:picChg chg="mod">
          <ac:chgData name="Leire Gonzalez Santisteban" userId="8a15b190-c5a0-4390-9e94-c22be2180373" providerId="ADAL" clId="{0896FB35-FC9D-4914-864C-999FB10374E5}" dt="2024-08-27T22:28:36.723" v="70" actId="1076"/>
          <ac:picMkLst>
            <pc:docMk/>
            <pc:sldMk cId="3442814906" sldId="256"/>
            <ac:picMk id="4" creationId="{51D0FFBA-82B1-CF88-F6C0-1D74DF669523}"/>
          </ac:picMkLst>
        </pc:picChg>
      </pc:sldChg>
      <pc:sldChg chg="addSp modSp mod">
        <pc:chgData name="Leire Gonzalez Santisteban" userId="8a15b190-c5a0-4390-9e94-c22be2180373" providerId="ADAL" clId="{0896FB35-FC9D-4914-864C-999FB10374E5}" dt="2024-08-27T22:43:29.074" v="359"/>
        <pc:sldMkLst>
          <pc:docMk/>
          <pc:sldMk cId="1258879720" sldId="257"/>
        </pc:sldMkLst>
        <pc:spChg chg="add mod">
          <ac:chgData name="Leire Gonzalez Santisteban" userId="8a15b190-c5a0-4390-9e94-c22be2180373" providerId="ADAL" clId="{0896FB35-FC9D-4914-864C-999FB10374E5}" dt="2024-08-27T22:29:15.804" v="101" actId="20577"/>
          <ac:spMkLst>
            <pc:docMk/>
            <pc:sldMk cId="1258879720" sldId="257"/>
            <ac:spMk id="2" creationId="{A1673964-EBF9-2FED-33D4-F2810EF47B2B}"/>
          </ac:spMkLst>
        </pc:spChg>
        <pc:graphicFrameChg chg="add mod modGraphic">
          <ac:chgData name="Leire Gonzalez Santisteban" userId="8a15b190-c5a0-4390-9e94-c22be2180373" providerId="ADAL" clId="{0896FB35-FC9D-4914-864C-999FB10374E5}" dt="2024-08-27T22:43:29.074" v="359"/>
          <ac:graphicFrameMkLst>
            <pc:docMk/>
            <pc:sldMk cId="1258879720" sldId="257"/>
            <ac:graphicFrameMk id="3" creationId="{8819016D-2C72-7348-C243-47F00A0953A5}"/>
          </ac:graphicFrameMkLst>
        </pc:graphicFrameChg>
        <pc:graphicFrameChg chg="mod modGraphic">
          <ac:chgData name="Leire Gonzalez Santisteban" userId="8a15b190-c5a0-4390-9e94-c22be2180373" providerId="ADAL" clId="{0896FB35-FC9D-4914-864C-999FB10374E5}" dt="2024-08-27T22:43:13.626" v="358"/>
          <ac:graphicFrameMkLst>
            <pc:docMk/>
            <pc:sldMk cId="1258879720" sldId="257"/>
            <ac:graphicFrameMk id="7" creationId="{2325DF5F-2A10-594C-B33F-6D161EAEAA04}"/>
          </ac:graphicFrameMkLst>
        </pc:graphicFrameChg>
      </pc:sldChg>
      <pc:sldChg chg="modSp mod">
        <pc:chgData name="Leire Gonzalez Santisteban" userId="8a15b190-c5a0-4390-9e94-c22be2180373" providerId="ADAL" clId="{0896FB35-FC9D-4914-864C-999FB10374E5}" dt="2024-08-27T22:43:29.074" v="359"/>
        <pc:sldMkLst>
          <pc:docMk/>
          <pc:sldMk cId="601140421" sldId="258"/>
        </pc:sldMkLst>
        <pc:graphicFrameChg chg="mod modGraphic">
          <ac:chgData name="Leire Gonzalez Santisteban" userId="8a15b190-c5a0-4390-9e94-c22be2180373" providerId="ADAL" clId="{0896FB35-FC9D-4914-864C-999FB10374E5}" dt="2024-08-27T22:43:29.074" v="359"/>
          <ac:graphicFrameMkLst>
            <pc:docMk/>
            <pc:sldMk cId="601140421" sldId="258"/>
            <ac:graphicFrameMk id="7" creationId="{2325DF5F-2A10-594C-B33F-6D161EAEAA04}"/>
          </ac:graphicFrameMkLst>
        </pc:graphicFrameChg>
      </pc:sldChg>
      <pc:sldChg chg="modSp add mod">
        <pc:chgData name="Leire Gonzalez Santisteban" userId="8a15b190-c5a0-4390-9e94-c22be2180373" providerId="ADAL" clId="{0896FB35-FC9D-4914-864C-999FB10374E5}" dt="2024-08-27T22:43:57.881" v="360" actId="20577"/>
        <pc:sldMkLst>
          <pc:docMk/>
          <pc:sldMk cId="1829220624" sldId="259"/>
        </pc:sldMkLst>
        <pc:graphicFrameChg chg="mod modGraphic">
          <ac:chgData name="Leire Gonzalez Santisteban" userId="8a15b190-c5a0-4390-9e94-c22be2180373" providerId="ADAL" clId="{0896FB35-FC9D-4914-864C-999FB10374E5}" dt="2024-08-27T22:43:57.881" v="360" actId="20577"/>
          <ac:graphicFrameMkLst>
            <pc:docMk/>
            <pc:sldMk cId="1829220624" sldId="259"/>
            <ac:graphicFrameMk id="7" creationId="{2325DF5F-2A10-594C-B33F-6D161EAEAA04}"/>
          </ac:graphicFrameMkLst>
        </pc:graphicFrameChg>
      </pc:sldChg>
    </pc:docChg>
  </pc:docChgLst>
  <pc:docChgLst>
    <pc:chgData name="Leire Gonzalez Santisteban" userId="8a15b190-c5a0-4390-9e94-c22be2180373" providerId="ADAL" clId="{82F540A0-86A7-4CDB-8DF4-9C45D1D99BFD}"/>
    <pc:docChg chg="modSld">
      <pc:chgData name="Leire Gonzalez Santisteban" userId="8a15b190-c5a0-4390-9e94-c22be2180373" providerId="ADAL" clId="{82F540A0-86A7-4CDB-8DF4-9C45D1D99BFD}" dt="2024-08-27T22:54:15.824" v="8" actId="20577"/>
      <pc:docMkLst>
        <pc:docMk/>
      </pc:docMkLst>
      <pc:sldChg chg="modSp mod">
        <pc:chgData name="Leire Gonzalez Santisteban" userId="8a15b190-c5a0-4390-9e94-c22be2180373" providerId="ADAL" clId="{82F540A0-86A7-4CDB-8DF4-9C45D1D99BFD}" dt="2024-08-27T22:54:15.824" v="8" actId="20577"/>
        <pc:sldMkLst>
          <pc:docMk/>
          <pc:sldMk cId="3442814906" sldId="256"/>
        </pc:sldMkLst>
        <pc:spChg chg="mod">
          <ac:chgData name="Leire Gonzalez Santisteban" userId="8a15b190-c5a0-4390-9e94-c22be2180373" providerId="ADAL" clId="{82F540A0-86A7-4CDB-8DF4-9C45D1D99BFD}" dt="2024-08-27T22:54:15.824" v="8" actId="20577"/>
          <ac:spMkLst>
            <pc:docMk/>
            <pc:sldMk cId="3442814906" sldId="256"/>
            <ac:spMk id="3" creationId="{19A9ACE0-312B-9E32-F076-8D9291EB6FFC}"/>
          </ac:spMkLst>
        </pc:spChg>
        <pc:graphicFrameChg chg="mod modGraphic">
          <ac:chgData name="Leire Gonzalez Santisteban" userId="8a15b190-c5a0-4390-9e94-c22be2180373" providerId="ADAL" clId="{82F540A0-86A7-4CDB-8DF4-9C45D1D99BFD}" dt="2024-08-27T22:54:12.585" v="6"/>
          <ac:graphicFrameMkLst>
            <pc:docMk/>
            <pc:sldMk cId="3442814906" sldId="256"/>
            <ac:graphicFrameMk id="7" creationId="{2325DF5F-2A10-594C-B33F-6D161EAEAA0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BD613-146F-2C46-98CF-8CDBF5277B95}" type="datetimeFigureOut">
              <a:rPr lang="es-MX" smtClean="0"/>
              <a:t>28/08/2024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0964F-B888-CA49-B163-742114FC2D1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91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0964F-B888-CA49-B163-742114FC2D1A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685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0964F-B888-CA49-B163-742114FC2D1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4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28/08/2024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58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28/08/2024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483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28/08/2024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561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28/08/2024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084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28/08/2024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099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28/08/2024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101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28/08/2024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496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28/08/2024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58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28/08/2024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969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28/08/2024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36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s-MX"/>
              <a:t>Haz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9D58-6EC4-EF41-8A0F-E18247FB6D5F}" type="datetimeFigureOut">
              <a:rPr lang="es-MX" smtClean="0"/>
              <a:t>28/08/2024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867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E9D58-6EC4-EF41-8A0F-E18247FB6D5F}" type="datetimeFigureOut">
              <a:rPr lang="es-MX" smtClean="0"/>
              <a:t>28/08/2024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2C707-8D7D-CB4D-818E-7A1EDC6E1C4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58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2325DF5F-2A10-594C-B33F-6D161EAEA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626846"/>
              </p:ext>
            </p:extLst>
          </p:nvPr>
        </p:nvGraphicFramePr>
        <p:xfrm>
          <a:off x="660705" y="5153797"/>
          <a:ext cx="6450987" cy="1284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0329">
                  <a:extLst>
                    <a:ext uri="{9D8B030D-6E8A-4147-A177-3AD203B41FA5}">
                      <a16:colId xmlns:a16="http://schemas.microsoft.com/office/drawing/2014/main" val="4205592705"/>
                    </a:ext>
                  </a:extLst>
                </a:gridCol>
                <a:gridCol w="2150329">
                  <a:extLst>
                    <a:ext uri="{9D8B030D-6E8A-4147-A177-3AD203B41FA5}">
                      <a16:colId xmlns:a16="http://schemas.microsoft.com/office/drawing/2014/main" val="4141973561"/>
                    </a:ext>
                  </a:extLst>
                </a:gridCol>
                <a:gridCol w="2150329">
                  <a:extLst>
                    <a:ext uri="{9D8B030D-6E8A-4147-A177-3AD203B41FA5}">
                      <a16:colId xmlns:a16="http://schemas.microsoft.com/office/drawing/2014/main" val="2413092541"/>
                    </a:ext>
                  </a:extLst>
                </a:gridCol>
              </a:tblGrid>
              <a:tr h="347590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spc="300" dirty="0">
                          <a:latin typeface="Darwin" panose="02000000000000000000" pitchFamily="2" charset="77"/>
                        </a:rPr>
                        <a:t>ITINERARIO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spc="300" dirty="0">
                          <a:latin typeface="Darwin" panose="02000000000000000000" pitchFamily="2" charset="77"/>
                        </a:rPr>
                        <a:t>FECHA DE SALIDA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spc="300">
                          <a:latin typeface="Darwin" panose="02000000000000000000" pitchFamily="2" charset="77"/>
                        </a:rPr>
                        <a:t>PUERTOS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2842766682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5-Noches Okinawa &amp; Taipei</a:t>
                      </a:r>
                      <a:endParaRPr lang="es-MX" sz="1000" b="1" i="0" kern="1200" dirty="0">
                        <a:solidFill>
                          <a:srgbClr val="061455"/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Enero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4, 2026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Hong Kong, China • Okinawa, Japón • 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Taipei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Keelung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Taiwan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Altamar • Hong Kong,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414281707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2-Hong Kong Prueba de Fin de Semana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Enero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9, 2026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Hong Kong, China • Altamar • Hong Kong,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400161999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1F98310-DF7E-E045-8FFF-0F40776E48B6}"/>
              </a:ext>
            </a:extLst>
          </p:cNvPr>
          <p:cNvSpPr txBox="1"/>
          <p:nvPr/>
        </p:nvSpPr>
        <p:spPr>
          <a:xfrm>
            <a:off x="3076003" y="9030934"/>
            <a:ext cx="1563248" cy="277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900">
                <a:solidFill>
                  <a:schemeClr val="tx1">
                    <a:lumMod val="75000"/>
                    <a:lumOff val="25000"/>
                  </a:schemeClr>
                </a:solidFill>
                <a:latin typeface="Darwin" panose="02000000000000000000" pitchFamily="2" charset="77"/>
              </a:rPr>
              <a:t>Reserva tu aventura en Asia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329709C-A22D-1541-87CC-0B1CC4EEA8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9235" y="9170108"/>
            <a:ext cx="254000" cy="38100"/>
          </a:xfrm>
          <a:prstGeom prst="rect">
            <a:avLst/>
          </a:prstGeom>
          <a:ln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AC9EF53-DB73-1A49-B911-B328AF12E5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2015" y="9170108"/>
            <a:ext cx="254000" cy="3810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A9ACE0-312B-9E32-F076-8D9291EB6FFC}"/>
              </a:ext>
            </a:extLst>
          </p:cNvPr>
          <p:cNvSpPr txBox="1"/>
          <p:nvPr/>
        </p:nvSpPr>
        <p:spPr>
          <a:xfrm>
            <a:off x="238539" y="2844411"/>
            <a:ext cx="732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>
                <a:solidFill>
                  <a:schemeClr val="bg1"/>
                </a:solidFill>
                <a:latin typeface="Darwin Black" panose="00000A00000000000000" pitchFamily="50" charset="0"/>
              </a:rPr>
              <a:t>2026</a:t>
            </a:r>
            <a:endParaRPr lang="en-US" sz="1400" dirty="0">
              <a:solidFill>
                <a:schemeClr val="bg1"/>
              </a:solidFill>
              <a:latin typeface="Darwin Black" panose="00000A00000000000000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D0FFBA-82B1-CF88-F6C0-1D74DF669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530" y="4299804"/>
            <a:ext cx="4123339" cy="504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AB78B8-4CDA-DA06-9B7B-2B76286F786F}"/>
              </a:ext>
            </a:extLst>
          </p:cNvPr>
          <p:cNvSpPr txBox="1"/>
          <p:nvPr/>
        </p:nvSpPr>
        <p:spPr>
          <a:xfrm>
            <a:off x="660705" y="4875311"/>
            <a:ext cx="2589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000D57"/>
                </a:solidFill>
                <a:latin typeface="Darwin" panose="02000000000000000000" pitchFamily="50" charset="0"/>
              </a:rPr>
              <a:t>Salidas desde Hong Kong, China</a:t>
            </a:r>
            <a:endParaRPr lang="en-US" sz="1400" dirty="0">
              <a:solidFill>
                <a:srgbClr val="000D57"/>
              </a:solidFill>
              <a:latin typeface="Darwin" panose="020000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4B6E81-6039-E53F-8B19-3C5573DD1DE9}"/>
              </a:ext>
            </a:extLst>
          </p:cNvPr>
          <p:cNvSpPr txBox="1"/>
          <p:nvPr/>
        </p:nvSpPr>
        <p:spPr>
          <a:xfrm>
            <a:off x="660704" y="6723032"/>
            <a:ext cx="3307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000D57"/>
                </a:solidFill>
                <a:latin typeface="Darwin" panose="02000000000000000000" pitchFamily="50" charset="0"/>
              </a:rPr>
              <a:t>Salidas desde </a:t>
            </a:r>
            <a:r>
              <a:rPr lang="es-MX" sz="1400" dirty="0" err="1">
                <a:solidFill>
                  <a:srgbClr val="000D57"/>
                </a:solidFill>
                <a:latin typeface="Darwin" panose="02000000000000000000" pitchFamily="50" charset="0"/>
              </a:rPr>
              <a:t>Shanghai</a:t>
            </a:r>
            <a:r>
              <a:rPr lang="es-MX" sz="1400" dirty="0">
                <a:solidFill>
                  <a:srgbClr val="000D57"/>
                </a:solidFill>
                <a:latin typeface="Darwin" panose="02000000000000000000" pitchFamily="50" charset="0"/>
              </a:rPr>
              <a:t> (</a:t>
            </a:r>
            <a:r>
              <a:rPr lang="es-MX" sz="1400" dirty="0" err="1">
                <a:solidFill>
                  <a:srgbClr val="000D57"/>
                </a:solidFill>
                <a:latin typeface="Darwin" panose="02000000000000000000" pitchFamily="50" charset="0"/>
              </a:rPr>
              <a:t>Boashan</a:t>
            </a:r>
            <a:r>
              <a:rPr lang="es-MX" sz="1400" dirty="0">
                <a:solidFill>
                  <a:srgbClr val="000D57"/>
                </a:solidFill>
                <a:latin typeface="Darwin" panose="02000000000000000000" pitchFamily="50" charset="0"/>
              </a:rPr>
              <a:t>), China</a:t>
            </a:r>
            <a:endParaRPr lang="en-US" sz="1400" dirty="0">
              <a:solidFill>
                <a:srgbClr val="000D57"/>
              </a:solidFill>
              <a:latin typeface="Darwin" panose="02000000000000000000" pitchFamily="50" charset="0"/>
            </a:endParaRPr>
          </a:p>
        </p:txBody>
      </p:sp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EBA6EC6A-07EC-15E5-3C2F-8E6CB7996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74401"/>
              </p:ext>
            </p:extLst>
          </p:nvPr>
        </p:nvGraphicFramePr>
        <p:xfrm>
          <a:off x="660704" y="7016824"/>
          <a:ext cx="6450987" cy="15281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0329">
                  <a:extLst>
                    <a:ext uri="{9D8B030D-6E8A-4147-A177-3AD203B41FA5}">
                      <a16:colId xmlns:a16="http://schemas.microsoft.com/office/drawing/2014/main" val="4205592705"/>
                    </a:ext>
                  </a:extLst>
                </a:gridCol>
                <a:gridCol w="2150329">
                  <a:extLst>
                    <a:ext uri="{9D8B030D-6E8A-4147-A177-3AD203B41FA5}">
                      <a16:colId xmlns:a16="http://schemas.microsoft.com/office/drawing/2014/main" val="4141973561"/>
                    </a:ext>
                  </a:extLst>
                </a:gridCol>
                <a:gridCol w="2150329">
                  <a:extLst>
                    <a:ext uri="{9D8B030D-6E8A-4147-A177-3AD203B41FA5}">
                      <a16:colId xmlns:a16="http://schemas.microsoft.com/office/drawing/2014/main" val="2413092541"/>
                    </a:ext>
                  </a:extLst>
                </a:gridCol>
              </a:tblGrid>
              <a:tr h="347590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spc="300" dirty="0">
                          <a:latin typeface="Darwin" panose="02000000000000000000" pitchFamily="2" charset="77"/>
                        </a:rPr>
                        <a:t>ITINERARIO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spc="300" dirty="0">
                          <a:latin typeface="Darwin" panose="02000000000000000000" pitchFamily="2" charset="77"/>
                        </a:rPr>
                        <a:t>FECHA DE SALIDA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spc="300">
                          <a:latin typeface="Darwin" panose="02000000000000000000" pitchFamily="2" charset="77"/>
                        </a:rPr>
                        <a:t>PUERTOS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2842766682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4-Noches Okinawa</a:t>
                      </a:r>
                      <a:endParaRPr lang="es-MX" sz="1000" b="1" i="0" kern="1200" dirty="0">
                        <a:solidFill>
                          <a:srgbClr val="061455"/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Enero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11, 24, 2026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Febrero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10, 18, 2026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Marzo 13, 2026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Abril 6, 14, 2026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Altamar • </a:t>
                      </a:r>
                    </a:p>
                    <a:p>
                      <a:pPr marL="0" algn="l" defTabSz="777240" rtl="0" eaLnBrk="1" latinLnBrk="0" hangingPunct="1"/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Okinawa, Japón • Altamar • 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777240" rtl="0" eaLnBrk="1" latinLnBrk="0" hangingPunct="1"/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(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414281707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5-Noches Okinawa &amp; </a:t>
                      </a:r>
                      <a:r>
                        <a:rPr lang="es-MX" sz="1000" b="1" i="0" kern="1200" dirty="0" err="1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Ishigaki</a:t>
                      </a:r>
                      <a:endParaRPr lang="es-MX" sz="1000" b="1" i="0" kern="1200" dirty="0">
                        <a:solidFill>
                          <a:srgbClr val="061455"/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Enero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15, 2026</a:t>
                      </a:r>
                    </a:p>
                    <a:p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Febrero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1, 27, 2026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Altamar • </a:t>
                      </a:r>
                    </a:p>
                    <a:p>
                      <a:pPr marL="0" algn="l" defTabSz="777240" rtl="0" eaLnBrk="1" latinLnBrk="0" hangingPunct="1"/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Okinawa, Japón • 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Ishigaki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, Japón • Altamar • 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40016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81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2325DF5F-2A10-594C-B33F-6D161EAEA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444213"/>
              </p:ext>
            </p:extLst>
          </p:nvPr>
        </p:nvGraphicFramePr>
        <p:xfrm>
          <a:off x="762612" y="597201"/>
          <a:ext cx="6247176" cy="4548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392">
                  <a:extLst>
                    <a:ext uri="{9D8B030D-6E8A-4147-A177-3AD203B41FA5}">
                      <a16:colId xmlns:a16="http://schemas.microsoft.com/office/drawing/2014/main" val="4205592705"/>
                    </a:ext>
                  </a:extLst>
                </a:gridCol>
                <a:gridCol w="1901925">
                  <a:extLst>
                    <a:ext uri="{9D8B030D-6E8A-4147-A177-3AD203B41FA5}">
                      <a16:colId xmlns:a16="http://schemas.microsoft.com/office/drawing/2014/main" val="4141973561"/>
                    </a:ext>
                  </a:extLst>
                </a:gridCol>
                <a:gridCol w="2262859">
                  <a:extLst>
                    <a:ext uri="{9D8B030D-6E8A-4147-A177-3AD203B41FA5}">
                      <a16:colId xmlns:a16="http://schemas.microsoft.com/office/drawing/2014/main" val="2413092541"/>
                    </a:ext>
                  </a:extLst>
                </a:gridCol>
              </a:tblGrid>
              <a:tr h="347590"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spc="300" dirty="0">
                          <a:latin typeface="Darwin" panose="02000000000000000000" pitchFamily="2" charset="77"/>
                        </a:rPr>
                        <a:t>ITINERARIO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spc="300">
                          <a:latin typeface="Darwin" panose="02000000000000000000" pitchFamily="2" charset="77"/>
                        </a:rPr>
                        <a:t>FECHA DE SALIDA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spc="300">
                          <a:latin typeface="Darwin" panose="02000000000000000000" pitchFamily="2" charset="77"/>
                        </a:rPr>
                        <a:t>PUERTOS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2842766682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4-Noches Fukuoka</a:t>
                      </a:r>
                      <a:endParaRPr lang="es-MX" sz="1000" b="1" i="0" kern="1200" dirty="0">
                        <a:solidFill>
                          <a:srgbClr val="061455"/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Enero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20, 2026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Boashan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Altamar •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Fukuoka, Japón • Altamar • 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(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319156168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4-Noches Nagasaki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Enero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28, 2026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Febrero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14, 2026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Boashan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Altamar •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Nagasaki, Japón • Altamar • 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(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2126760888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5-Noches Fukuoka &amp; </a:t>
                      </a:r>
                    </a:p>
                    <a:p>
                      <a:pPr marL="0" algn="l" defTabSz="777240" rtl="0" eaLnBrk="1" latinLnBrk="0" hangingPunct="1"/>
                      <a:r>
                        <a:rPr lang="es-MX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Kumamoto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Febrero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22, 2026</a:t>
                      </a:r>
                    </a:p>
                    <a:p>
                      <a:pPr marL="0" algn="l" defTabSz="777240" rtl="0" eaLnBrk="1" latinLnBrk="0" hangingPunct="1"/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Abril 26, 2026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Altamar •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Fukuoka, Japón • Kumamoto, Japón • Altamar • 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3977941680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5-Noches Kumamoto &amp; </a:t>
                      </a:r>
                    </a:p>
                    <a:p>
                      <a:pPr marL="0" algn="l" defTabSz="777240" rtl="0" eaLnBrk="1" latinLnBrk="0" hangingPunct="1"/>
                      <a:r>
                        <a:rPr lang="es-MX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Kagoshima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Marzo 8, 28, 2026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 (</a:t>
                      </a:r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</a:t>
                      </a:r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Kumamoto, </a:t>
                      </a:r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Japón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Kagoshima, </a:t>
                      </a:r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Japón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Altamar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• Shanghai (</a:t>
                      </a:r>
                      <a:r>
                        <a:rPr lang="en-US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  <a:endParaRPr lang="es-MX" sz="9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Darwin" panose="02000000000000000000" pitchFamily="2" charset="77"/>
                        <a:ea typeface="+mn-ea"/>
                        <a:cs typeface="+mn-cs"/>
                      </a:endParaRP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1141400342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7-Noches Osaka, Kobe &amp; </a:t>
                      </a:r>
                    </a:p>
                    <a:p>
                      <a:pPr marL="0" algn="l" defTabSz="777240" rtl="0" eaLnBrk="1" latinLnBrk="0" hangingPunct="1"/>
                      <a:r>
                        <a:rPr lang="es-MX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Tokio 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Marzo 21, 2026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Altamar • Osaka, Japón (2 días) • Kobe, Japón • Tokio (Yokohama), Japón • Altamar (2 días) • 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663901282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4-Noches </a:t>
                      </a:r>
                      <a:r>
                        <a:rPr lang="es-MX" sz="1000" b="1" i="0" kern="1200" dirty="0" err="1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Jeju</a:t>
                      </a:r>
                      <a:r>
                        <a:rPr lang="es-MX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&amp; Fukuoka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Abril 10, 2026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Boashan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Jeju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(Seogwipo), Corea del Sur • Fukuoka, Japón • Altamar • 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845378795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s-MX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8-Noches </a:t>
                      </a:r>
                      <a:r>
                        <a:rPr lang="es-MX" sz="1000" b="1" i="0" kern="1200" dirty="0" err="1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Jeju</a:t>
                      </a:r>
                      <a:r>
                        <a:rPr lang="es-MX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, </a:t>
                      </a:r>
                      <a:r>
                        <a:rPr lang="es-MX" sz="1000" b="1" i="0" kern="1200" dirty="0" err="1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Maizuru</a:t>
                      </a:r>
                      <a:r>
                        <a:rPr lang="es-MX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algn="l" defTabSz="777240" rtl="0" eaLnBrk="1" latinLnBrk="0" hangingPunct="1"/>
                      <a:r>
                        <a:rPr lang="es-MX" sz="1000" b="1" i="0" kern="1200" dirty="0">
                          <a:solidFill>
                            <a:srgbClr val="061455"/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Niigata &amp; Hakodate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Abril 18, 2026</a:t>
                      </a:r>
                    </a:p>
                  </a:txBody>
                  <a:tcPr marL="110244" marR="110244" marT="55122" marB="55122"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 • 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Jeju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(Seogwipo), Corea del Sur • Altamar • 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Kyoto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Maizuru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Japón • Niigata, Japón • Hakodate, Japón • Altamar (2 días) • 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Shanghai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es-MX" sz="900" b="0" i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Baoshan</a:t>
                      </a:r>
                      <a:r>
                        <a:rPr lang="es-MX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Darwin" panose="02000000000000000000" pitchFamily="2" charset="77"/>
                          <a:ea typeface="+mn-ea"/>
                          <a:cs typeface="+mn-cs"/>
                        </a:rPr>
                        <a:t>), China</a:t>
                      </a:r>
                    </a:p>
                  </a:txBody>
                  <a:tcPr marL="110244" marR="110244" marT="55122" marB="55122"/>
                </a:tc>
                <a:extLst>
                  <a:ext uri="{0D108BD9-81ED-4DB2-BD59-A6C34878D82A}">
                    <a16:rowId xmlns:a16="http://schemas.microsoft.com/office/drawing/2014/main" val="50615405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309032E-786B-F34E-9C72-B51966900337}"/>
              </a:ext>
            </a:extLst>
          </p:cNvPr>
          <p:cNvSpPr txBox="1"/>
          <p:nvPr/>
        </p:nvSpPr>
        <p:spPr>
          <a:xfrm>
            <a:off x="3076001" y="9030934"/>
            <a:ext cx="1563248" cy="277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900">
                <a:solidFill>
                  <a:schemeClr val="tx1">
                    <a:lumMod val="75000"/>
                    <a:lumOff val="25000"/>
                  </a:schemeClr>
                </a:solidFill>
                <a:latin typeface="Darwin" panose="02000000000000000000" pitchFamily="2" charset="77"/>
              </a:rPr>
              <a:t>Reserva tu aventura en Asia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EDCA7A7-8517-FA4F-AAE0-74DBF32087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9235" y="9170108"/>
            <a:ext cx="254000" cy="38100"/>
          </a:xfrm>
          <a:prstGeom prst="rect">
            <a:avLst/>
          </a:prstGeom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84E54C-6C66-B84E-AF19-969D7E526D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2015" y="9170108"/>
            <a:ext cx="254000" cy="381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879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21cc1c-8aa2-4a57-8e8e-fdfa4ac35fff">
      <Terms xmlns="http://schemas.microsoft.com/office/infopath/2007/PartnerControls"/>
    </lcf76f155ced4ddcb4097134ff3c332f>
    <TaxCatchAll xmlns="6ad94ccd-d3fb-49a6-8387-d8060f43181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1106216C8E34284A63A0FE62CC4B5" ma:contentTypeVersion="18" ma:contentTypeDescription="Create a new document." ma:contentTypeScope="" ma:versionID="6bba647ce92f458e15e6a5eb14369b6a">
  <xsd:schema xmlns:xsd="http://www.w3.org/2001/XMLSchema" xmlns:xs="http://www.w3.org/2001/XMLSchema" xmlns:p="http://schemas.microsoft.com/office/2006/metadata/properties" xmlns:ns2="b321cc1c-8aa2-4a57-8e8e-fdfa4ac35fff" xmlns:ns3="60ba786c-9285-48de-aaef-246d5e754afc" xmlns:ns4="6ad94ccd-d3fb-49a6-8387-d8060f43181a" targetNamespace="http://schemas.microsoft.com/office/2006/metadata/properties" ma:root="true" ma:fieldsID="6000a0e543f5caee64c891a76173ec27" ns2:_="" ns3:_="" ns4:_="">
    <xsd:import namespace="b321cc1c-8aa2-4a57-8e8e-fdfa4ac35fff"/>
    <xsd:import namespace="60ba786c-9285-48de-aaef-246d5e754afc"/>
    <xsd:import namespace="6ad94ccd-d3fb-49a6-8387-d8060f4318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1cc1c-8aa2-4a57-8e8e-fdfa4ac35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47913e6-4e25-4c18-b75b-69d1bd62b7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a786c-9285-48de-aaef-246d5e754af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94ccd-d3fb-49a6-8387-d8060f43181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bca7375-5763-46c7-9adb-9ffebba3f127}" ma:internalName="TaxCatchAll" ma:showField="CatchAllData" ma:web="60ba786c-9285-48de-aaef-246d5e754a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05F5A2-346A-43CA-BF41-D17AF8AA3D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FD701C-09B1-4EDD-941C-12893D643CD3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6ad94ccd-d3fb-49a6-8387-d8060f43181a"/>
    <ds:schemaRef ds:uri="http://schemas.openxmlformats.org/package/2006/metadata/core-properties"/>
    <ds:schemaRef ds:uri="60ba786c-9285-48de-aaef-246d5e754afc"/>
    <ds:schemaRef ds:uri="b321cc1c-8aa2-4a57-8e8e-fdfa4ac35ff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F38FEFA-A0CE-4AC4-B4BC-46EF305F7DCB}">
  <ds:schemaRefs>
    <ds:schemaRef ds:uri="60ba786c-9285-48de-aaef-246d5e754afc"/>
    <ds:schemaRef ds:uri="6ad94ccd-d3fb-49a6-8387-d8060f43181a"/>
    <ds:schemaRef ds:uri="b321cc1c-8aa2-4a57-8e8e-fdfa4ac35f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427</Words>
  <Application>Microsoft Office PowerPoint</Application>
  <PresentationFormat>Custom</PresentationFormat>
  <Paragraphs>69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Darwin</vt:lpstr>
      <vt:lpstr>Darwin Black</vt:lpstr>
      <vt:lpstr>Tema de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Néstor Celaya</dc:creator>
  <cp:lastModifiedBy>Leire Gonzalez Santisteban</cp:lastModifiedBy>
  <cp:revision>1</cp:revision>
  <dcterms:created xsi:type="dcterms:W3CDTF">2021-02-12T17:07:23Z</dcterms:created>
  <dcterms:modified xsi:type="dcterms:W3CDTF">2024-08-28T16:11:52Z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0x0101006DA1106216C8E34284A63A0FE62CC4B5</vt:lpwstr>
  </property>
  <property fmtid="{D5CDD505-2E9C-101B-9397-08002B2CF9AE}" pid="3" name="MediaServiceImageTags">
    <vt:lpwstr/>
  </property>
  <property fmtid="{D5CDD505-2E9C-101B-9397-08002B2CF9AE}" pid="4" name="MSIP_Label_ec2fa631-0d69-435b-8f58-124ad5e1685b_Enabled">
    <vt:lpwstr>true</vt:lpwstr>
  </property>
  <property fmtid="{D5CDD505-2E9C-101B-9397-08002B2CF9AE}" pid="5" name="MSIP_Label_ec2fa631-0d69-435b-8f58-124ad5e1685b_SetDate">
    <vt:lpwstr>2024-08-27T21:57:55Z</vt:lpwstr>
  </property>
  <property fmtid="{D5CDD505-2E9C-101B-9397-08002B2CF9AE}" pid="6" name="MSIP_Label_ec2fa631-0d69-435b-8f58-124ad5e1685b_Method">
    <vt:lpwstr>Standard</vt:lpwstr>
  </property>
  <property fmtid="{D5CDD505-2E9C-101B-9397-08002B2CF9AE}" pid="7" name="MSIP_Label_ec2fa631-0d69-435b-8f58-124ad5e1685b_Name">
    <vt:lpwstr>Internal (Default))</vt:lpwstr>
  </property>
  <property fmtid="{D5CDD505-2E9C-101B-9397-08002B2CF9AE}" pid="8" name="MSIP_Label_ec2fa631-0d69-435b-8f58-124ad5e1685b_SiteId">
    <vt:lpwstr>1caa43b8-bf09-48b6-9b3c-bd5a56fec019</vt:lpwstr>
  </property>
  <property fmtid="{D5CDD505-2E9C-101B-9397-08002B2CF9AE}" pid="9" name="MSIP_Label_ec2fa631-0d69-435b-8f58-124ad5e1685b_ActionId">
    <vt:lpwstr>cce06e97-cec6-4039-b725-b38d44f08bb9</vt:lpwstr>
  </property>
  <property fmtid="{D5CDD505-2E9C-101B-9397-08002B2CF9AE}" pid="10" name="MSIP_Label_ec2fa631-0d69-435b-8f58-124ad5e1685b_ContentBits">
    <vt:lpwstr>0</vt:lpwstr>
  </property>
</Properties>
</file>